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"/>
  </p:notesMasterIdLst>
  <p:sldIdLst>
    <p:sldId id="270" r:id="rId2"/>
    <p:sldId id="268" r:id="rId3"/>
    <p:sldId id="271" r:id="rId4"/>
    <p:sldId id="272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31/05/2021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69323"/>
              </p:ext>
            </p:extLst>
          </p:nvPr>
        </p:nvGraphicFramePr>
        <p:xfrm>
          <a:off x="522515" y="873831"/>
          <a:ext cx="7881256" cy="401591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Cristina Aguirre Martínez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Segundo Familiar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Roberto Alejandro Ramírez Maldonado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08-09-IV-2021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Nallely Georgina García Méndez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05-09-IV-2021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Gustavo Alejandro Gallegos Gallegos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23-26-III-2021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Miguel Ángel Dávila González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 y 12-IV-2021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Lucero Estrada Martínez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05-07-IV-2021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Fernando III Castillo Venegas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Taquimecanógrafo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07-27-IV-2021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Yasmani Favian Peña Oviedo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07-09-IV-2021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Domínguez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0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182228"/>
              </p:ext>
            </p:extLst>
          </p:nvPr>
        </p:nvGraphicFramePr>
        <p:xfrm>
          <a:off x="644435" y="1259911"/>
          <a:ext cx="7881256" cy="44273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Martin González Domínguez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25-III-2021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Blanca Estela Chapa Barrios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Gilberto Sandoval Castillo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Perla Garza Gutiérrez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Central de Actuarios de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12-16-IV-2021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</a:t>
                      </a:r>
                      <a:r>
                        <a:rPr lang="es-MX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Personales</a:t>
                      </a: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Mayela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Aurora Vázquez Ibarra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Familiar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Josefina Martínez Vielma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Roselia Jiménez Jiménez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12-30-IV-2021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56421"/>
              </p:ext>
            </p:extLst>
          </p:nvPr>
        </p:nvGraphicFramePr>
        <p:xfrm>
          <a:off x="644435" y="1259911"/>
          <a:ext cx="7881256" cy="433876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Christian Parra Cabrera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Penal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16-22-IV-2021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Isabel Hernandez Medina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08-09-IV-2021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Iván Ortiz 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Cuarto Tribunal Distrital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22-VI-2021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del Roble Villanueva Moreno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 Interina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Joel Alonso Arzola Vásquez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22,23 y 26-IV-2021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Farías Cabello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20-23-IV-2021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Cynthia del Carmen Flores Carrillo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Asesora Jurídica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Publica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23-626-IV-2021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Doralee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Ramírez Cuevas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 de Sistemas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Unidad Administrativa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Paloma Esmeralda Alameda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Qusitian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Encargada del Archivo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Archivo Regional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22-23-IV-2021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Martha Leticia Rodríguez Favela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22,23 y 26-IV-2021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7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10190"/>
              </p:ext>
            </p:extLst>
          </p:nvPr>
        </p:nvGraphicFramePr>
        <p:xfrm>
          <a:off x="644435" y="1005911"/>
          <a:ext cx="7881256" cy="46932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Yolanda Vargas González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Piedras Negras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19-IV-03-V-2021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Paula Concepción Alonso Montes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Quinto Familiar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Ofelia Medina Esparza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San Pedro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29-30-IV-2021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Daniela Jael Sánchez Alvarado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28-29-IV-2021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Mónica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Areizaga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Gil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Mediadora y Conciliadora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 y 29-IV-2021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Quiroz Pérez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Psicóloga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28-30-IV-2021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Adriana Berenice Vásquez Canales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30-IV y 03 y 04-V-2021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Roselia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Jiménez </a:t>
                      </a: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Jiménez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01-V-31-X-2021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Roció del Carmen López Fresnillo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Carlos Alberto Almazán Ramírez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Archivista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21-IV-2021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40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Abril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9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836</Words>
  <Application>Microsoft Office PowerPoint</Application>
  <PresentationFormat>Presentación en pantalla (4:3)</PresentationFormat>
  <Paragraphs>278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90</cp:revision>
  <dcterms:created xsi:type="dcterms:W3CDTF">2017-02-28T19:33:47Z</dcterms:created>
  <dcterms:modified xsi:type="dcterms:W3CDTF">2021-05-31T15:17:28Z</dcterms:modified>
</cp:coreProperties>
</file>